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the entire instance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Currently, we have created these format-specific profiles for cataloging in BIBFRAME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each, you can choose to start with the creation of an instance or a work</a:t>
            </a:r>
            <a:endParaRPr/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are some examples of the use of drop-down vocabularies in the editor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language list is the existing MARC language list from id.loc.gov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Broadcast standard is a part of the DVD profile. This is a list of terms from the RDA Registry that were added to id.loc.gov for the pilot.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 subject search. The editor searches LCSH and the LC name authority file at the same time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 tag 347 $a becomes BF property digitalCharacteristic and class FileType; $b is class EncodingFormat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Shape 24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Mention differences between RDA w/e/m/i and BF w/i/i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database is not frozen. Records are added daily.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to LC only for access; designed to be a cataloger’s tool and not a discovery interface. It’s a keyword search.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markers in the display to tell us the source of the information. Work from Authority = converted from MARC title or name-title authority record. Work from Bib = converted from MARC bibliographic record. Work from Editor = native BIBFRAME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Here’s the work record with lots of URLs and not many labels. It’s a cataloger/developer tool and a real discovery interface probably wouldn’t show the URLs – you would see text like “maps” or “tourist maps” instead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the instance of the work record from the previous screen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the same record as input in the BIBFRAME editor. This is most of the BF work elements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2.png"/><Relationship Id="rId6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0.png"/><Relationship Id="rId6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7.png"/><Relationship Id="rId6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1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BIBFRAME at the</a:t>
            </a:r>
            <a:b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Library of Congress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CEAL Committee on Technical Processing </a:t>
            </a:r>
            <a:endParaRPr b="0" i="0" sz="28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March 22, 2018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Jodi Williamschen, Library of Congress</a:t>
            </a:r>
            <a:endParaRPr b="0" i="0" sz="20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400" y="533400"/>
            <a:ext cx="3729037" cy="5697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409538" y="206070"/>
            <a:ext cx="3850098" cy="6147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BIBFRAME editor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1000" y="1524000"/>
            <a:ext cx="2533650" cy="453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91000" y="2114550"/>
            <a:ext cx="33528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BIBFRAME editor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" y="1562100"/>
            <a:ext cx="5962650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743200" y="3819816"/>
            <a:ext cx="4585485" cy="27762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BIBFRAME editor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76400" y="1676400"/>
            <a:ext cx="5591175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next?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 to evaluate and adjust the matching and merging of data in the BIBFRAME database</a:t>
            </a:r>
            <a:endParaRPr/>
          </a:p>
          <a:p>
            <a:pPr indent="0" lvl="0" marL="0" marR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 to adjust BIBFRAME editor profiles to meet the needs of the catalogers and to include upcoming RDA 3R changes</a:t>
            </a:r>
            <a:endParaRPr/>
          </a:p>
          <a:p>
            <a:pPr indent="0" lvl="0" marL="0" marR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Updated data conversion specifications</a:t>
            </a:r>
            <a:endParaRPr/>
          </a:p>
          <a:p>
            <a:pPr indent="0" lvl="0" marL="0" marR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 download of LC’s BIBFRAME file for others to explore</a:t>
            </a:r>
            <a:endParaRPr/>
          </a:p>
          <a:p>
            <a:pPr indent="0" lvl="0" marL="0" marR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b="0" i="0" lang="en-US" sz="22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Mapping from BIBFRAME to MARC</a:t>
            </a:r>
            <a:endParaRPr/>
          </a:p>
        </p:txBody>
      </p:sp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how a MARC record looks in BIBFRAME RDF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http://id.loc.gov/tools/bibframe/compare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8" name="Shape 2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8869" y="3810000"/>
            <a:ext cx="8667750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23003"/>
            <a:ext cx="6595403" cy="369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48597" y="3154427"/>
            <a:ext cx="6595403" cy="3703573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/>
          <p:nvPr/>
        </p:nvSpPr>
        <p:spPr>
          <a:xfrm>
            <a:off x="0" y="2133600"/>
            <a:ext cx="2095500" cy="304800"/>
          </a:xfrm>
          <a:prstGeom prst="ellipse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2548597" y="4724400"/>
            <a:ext cx="3200400" cy="1477963"/>
          </a:xfrm>
          <a:prstGeom prst="ellipse">
            <a:avLst/>
          </a:prstGeom>
          <a:noFill/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available for the community to explore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BIBFRAME vocabulary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http://www.loc.gov/bibframe/docs/index.html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 to BIBFRAME conversion specifications (Bib and Authority-title)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http://www.loc.gov/bibframe/mtbf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 to BIBFRAME conversion programs (Bib and Authority-title)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https://github.com/lcnetdev/marc2bibframe2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 to BIBFRAME comparison viewer (Bib and Authority-title)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http://id.loc.gov/tools/bibframe/compare</a:t>
            </a:r>
            <a:endParaRPr/>
          </a:p>
          <a:p>
            <a:pPr indent="0" lvl="1" marL="457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5143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51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Jodi Williamschen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 Development and MARC Standards Office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 of Congress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jowill@loc.gov</a:t>
            </a:r>
            <a:endParaRPr/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Preparation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model and vocabulary revised from BIBFRAME 1.0 to BIBFRAME 2.0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MARC-to-BIBFRAME data conversion specifications and conversion software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BIBFRAME search interface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Updated BIBFRAME editor capabilities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Infrastructure improvements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servers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to database software and triplestore (MarkLogic)</a:t>
            </a:r>
            <a:endParaRPr/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conversion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 million MARC bibliographic records from ILS database converted to BIBFRAME Works, Instances, and Items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1.2 million uniform title and name-title authority records converted to BIBFRAME Works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 million BIBFRAME Work descriptions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 million BIBFRAME Instance descriptions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billion triples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Ongoing data processing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 bibliographic records from the Library’s ILS database are converted to BIBFRAME daily and added to the database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and name-title MARC authority records are converted to BIBFRAME Works daily and added to the database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matching and merging of new data to existing BIBFRAME work descriptions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Match: Discover all the Instances (manifestations) for a Work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Merge: Merge subjects and other Work information from instances and add them to existing Work description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create a new Work when none exists</a:t>
            </a:r>
            <a:endParaRPr/>
          </a:p>
          <a:p>
            <a:pPr indent="-1905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BIBFRAME database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86000" y="1215428"/>
            <a:ext cx="4800600" cy="5592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00200" y="2819400"/>
            <a:ext cx="3209925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524000" y="228600"/>
            <a:ext cx="5715000" cy="22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600200" y="3724275"/>
            <a:ext cx="378142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00200" y="4314825"/>
            <a:ext cx="485775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657" y="533400"/>
            <a:ext cx="9056692" cy="5438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7171"/>
            <a:ext cx="9144000" cy="624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4294967295" type="body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353175"/>
            <a:ext cx="20955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00925" y="6334125"/>
            <a:ext cx="174307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200" y="304800"/>
            <a:ext cx="8915400" cy="5686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